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FA3D-D031-B64E-8D91-959593723A16}" type="datetimeFigureOut">
              <a:rPr lang="en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869FA3D-D031-B64E-8D91-959593723A16}" type="datetimeFigureOut">
              <a:rPr lang="en-TW" smtClean="0"/>
              <a:pPr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31593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1116</Words>
  <Application>Microsoft Office PowerPoint</Application>
  <PresentationFormat>寬螢幕</PresentationFormat>
  <Paragraphs>287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DFKai-SB</vt:lpstr>
      <vt:lpstr>DFKai-SB</vt:lpstr>
      <vt:lpstr>Arial</vt:lpstr>
      <vt:lpstr>Calibri</vt:lpstr>
      <vt:lpstr>Times New Roman</vt:lpstr>
      <vt:lpstr>Office Theme</vt:lpstr>
      <vt:lpstr>GPU 購物小幫手</vt:lpstr>
      <vt:lpstr>B2C Website 網站功能設計</vt:lpstr>
      <vt:lpstr>Open Data 開放資料服務 功能設計</vt:lpstr>
      <vt:lpstr>Open Data 開放資料服務 功能設計</vt:lpstr>
      <vt:lpstr>Open Data 開放資料服務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119</cp:revision>
  <dcterms:created xsi:type="dcterms:W3CDTF">2022-01-01T13:21:53Z</dcterms:created>
  <dcterms:modified xsi:type="dcterms:W3CDTF">2022-01-02T20:09:17Z</dcterms:modified>
</cp:coreProperties>
</file>